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3"/>
  </p:sldMasterIdLst>
  <p:notesMasterIdLst>
    <p:notesMasterId r:id="rId5"/>
  </p:notesMasterIdLst>
  <p:sldIdLst>
    <p:sldId id="260" r:id="rId4"/>
    <p:sldId id="258" r:id="rId6"/>
    <p:sldId id="259" r:id="rId7"/>
    <p:sldId id="256" r:id="rId8"/>
    <p:sldId id="261" r:id="rId9"/>
    <p:sldId id="264" r:id="rId10"/>
    <p:sldId id="268" r:id="rId11"/>
    <p:sldId id="269" r:id="rId12"/>
    <p:sldId id="270" r:id="rId13"/>
    <p:sldId id="271" r:id="rId14"/>
    <p:sldId id="262" r:id="rId15"/>
    <p:sldId id="265" r:id="rId16"/>
  </p:sldIdLst>
  <p:sldSz cx="12192000" cy="6858000"/>
  <p:notesSz cx="6858000" cy="9144000"/>
  <p:embeddedFontLst>
    <p:embeddedFont>
      <p:font typeface="Tahoma" panose="020B0604030504040204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charset="0"/>
      <p:regular r:id="rId26"/>
      <p:italic r:id="rId27"/>
    </p:embeddedFont>
    <p:embeddedFont>
      <p:font typeface="Garamond" panose="02020404030301010803" charset="0"/>
      <p:regular r:id="rId28"/>
      <p:bold r:id="rId29"/>
      <p: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A9E8EE"/>
    <a:srgbClr val="75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7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1" Type="http://schemas.openxmlformats.org/officeDocument/2006/relationships/tags" Target="tags/tag13.xml"/><Relationship Id="rId30" Type="http://schemas.openxmlformats.org/officeDocument/2006/relationships/font" Target="fonts/font11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0.fntdata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1F357-09CF-4202-B148-3648BED7FEF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FAFEF-211A-486F-B16F-535CBA96913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82BD0-A140-48E9-9731-7D2FA1CF1124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82BD0-A140-48E9-9731-7D2FA1CF1124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20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9" Type="http://schemas.openxmlformats.org/officeDocument/2006/relationships/image" Target="../media/image3.png"/><Relationship Id="rId18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CB099B6-FBFA-421C-9A15-C4D1AA2D6BD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08A643-AE83-4097-B297-F42B3D78B8B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.xml"/><Relationship Id="rId4" Type="http://schemas.openxmlformats.org/officeDocument/2006/relationships/slide" Target="slide2.xml"/><Relationship Id="rId3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1.xml"/><Relationship Id="rId6" Type="http://schemas.openxmlformats.org/officeDocument/2006/relationships/slide" Target="slide2.xml"/><Relationship Id="rId5" Type="http://schemas.openxmlformats.org/officeDocument/2006/relationships/image" Target="../media/image27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slide" Target="slide12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.xml"/><Relationship Id="rId3" Type="http://schemas.openxmlformats.org/officeDocument/2006/relationships/slide" Target="slide2.xml"/><Relationship Id="rId2" Type="http://schemas.openxmlformats.org/officeDocument/2006/relationships/image" Target="../media/image28.jpe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2.xml"/><Relationship Id="rId5" Type="http://schemas.openxmlformats.org/officeDocument/2006/relationships/slide" Target="slide4.xml"/><Relationship Id="rId4" Type="http://schemas.openxmlformats.org/officeDocument/2006/relationships/slide" Target="slide12.xml"/><Relationship Id="rId3" Type="http://schemas.openxmlformats.org/officeDocument/2006/relationships/slide" Target="slide11.xml"/><Relationship Id="rId2" Type="http://schemas.openxmlformats.org/officeDocument/2006/relationships/slide" Target="slide3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jpeg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slide" Target="slide2.xml"/><Relationship Id="rId2" Type="http://schemas.openxmlformats.org/officeDocument/2006/relationships/slide" Target="slide11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3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slide" Target="slide4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4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slide" Target="slide4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slide" Target="slide3.xml"/><Relationship Id="rId3" Type="http://schemas.openxmlformats.org/officeDocument/2006/relationships/image" Target="../media/image19.png"/><Relationship Id="rId2" Type="http://schemas.openxmlformats.org/officeDocument/2006/relationships/slide" Target="slide4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9.xml"/><Relationship Id="rId6" Type="http://schemas.openxmlformats.org/officeDocument/2006/relationships/slide" Target="slide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3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5989" y="2850434"/>
            <a:ext cx="10712434" cy="1045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07000"/>
              </a:lnSpc>
              <a:spcBef>
                <a:spcPct val="0"/>
              </a:spcBef>
            </a:pPr>
            <a:r>
              <a:rPr lang="en-US" sz="2800" b="1">
                <a:solidFill>
                  <a:srgbClr val="1E02C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 HỌC 6</a:t>
            </a:r>
            <a:endParaRPr lang="en-US" sz="280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3. </a:t>
            </a:r>
            <a:r>
              <a:rPr lang="en-US" sz="32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XỨNG TRONG THỰC TIỄN</a:t>
            </a:r>
            <a:endParaRPr lang="en-US" sz="3200" b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57400" y="4661705"/>
            <a:ext cx="8077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 viên:  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</a:pPr>
            <a:endParaRPr lang="en-US" sz="140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 THCS:   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0" y="0"/>
            <a:ext cx="12192000" cy="66293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just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KHOA HỌC, KỸ THUẬT VÀ ĐỜI SỐNG</a:t>
            </a: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29957" y="807738"/>
            <a:ext cx="2865119" cy="6320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HỌC</a:t>
            </a:r>
            <a:endParaRPr lang="en-US" sz="16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hlinkClick r:id="rId3" action="ppaction://hlinksldjump"/>
          </p:cNvPr>
          <p:cNvSpPr/>
          <p:nvPr/>
        </p:nvSpPr>
        <p:spPr>
          <a:xfrm>
            <a:off x="3114996" y="807738"/>
            <a:ext cx="2865119" cy="6320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  <a:endParaRPr lang="en-US" sz="16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6200034" y="807738"/>
            <a:ext cx="2865119" cy="6320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CHẾ TẠO</a:t>
            </a:r>
            <a:endParaRPr lang="en-US" sz="16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hlinkClick r:id="rId3" action="ppaction://hlinksldjump"/>
          </p:cNvPr>
          <p:cNvSpPr/>
          <p:nvPr/>
        </p:nvSpPr>
        <p:spPr>
          <a:xfrm>
            <a:off x="9285073" y="807738"/>
            <a:ext cx="2865119" cy="6320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HỌA, KIẾN TRÚC, XÂY DỰNG</a:t>
            </a:r>
            <a:endParaRPr lang="en-US" sz="16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ction Button: Home 13">
            <a:hlinkClick r:id="rId4" action="ppaction://hlinksldjump" highlightClick="1"/>
          </p:cNvPr>
          <p:cNvSpPr/>
          <p:nvPr/>
        </p:nvSpPr>
        <p:spPr>
          <a:xfrm>
            <a:off x="11652354" y="53906"/>
            <a:ext cx="539646" cy="4122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0" y="10357"/>
            <a:ext cx="12192000" cy="662935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LUYỆN TẬP</a:t>
            </a:r>
            <a:endParaRPr lang="en-US" sz="2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12712" y="1686393"/>
            <a:ext cx="1074278" cy="2226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47910" y="1582069"/>
            <a:ext cx="1381231" cy="2226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ac hin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256" y="1359697"/>
            <a:ext cx="8695742" cy="45529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89417" y="3126980"/>
            <a:ext cx="531677" cy="282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96366" y="5813276"/>
            <a:ext cx="9031857" cy="137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455255" y="769155"/>
            <a:ext cx="925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hình có trục đối xứng dưới đây, hình nào có tâm đối xứng?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ction Button: Home 23">
            <a:hlinkClick r:id="rId6" action="ppaction://hlinksldjump" highlightClick="1"/>
          </p:cNvPr>
          <p:cNvSpPr/>
          <p:nvPr/>
        </p:nvSpPr>
        <p:spPr>
          <a:xfrm>
            <a:off x="11652354" y="53906"/>
            <a:ext cx="539646" cy="4122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ử tài tinh mắt, tìm 6 điểm khác biệt giữa 2 bức tranh - VietNamN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83"/>
          <a:stretch>
            <a:fillRect/>
          </a:stretch>
        </p:blipFill>
        <p:spPr bwMode="auto">
          <a:xfrm>
            <a:off x="228398" y="1412898"/>
            <a:ext cx="5746510" cy="35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ử tài tinh mắt, tìm 6 điểm khác biệt giữa 2 bức tranh - VietNamN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94"/>
          <a:stretch>
            <a:fillRect/>
          </a:stretch>
        </p:blipFill>
        <p:spPr bwMode="auto">
          <a:xfrm>
            <a:off x="6228939" y="1436127"/>
            <a:ext cx="5747839" cy="35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652155" y="1711895"/>
            <a:ext cx="520861" cy="5208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466995" y="2146235"/>
            <a:ext cx="520861" cy="5208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842936" y="3457874"/>
            <a:ext cx="520861" cy="5208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87856" y="764022"/>
            <a:ext cx="8685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tinh mắt, tìm 5 điểm khác biệt giữa 2 bức tranh</a:t>
            </a:r>
            <a:endParaRPr lang="en-US" sz="2800" b="1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749840" y="4319809"/>
            <a:ext cx="520861" cy="5208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60090" y="3978735"/>
            <a:ext cx="520861" cy="5208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Home 16">
            <a:hlinkClick r:id="rId3" action="ppaction://hlinksldjump" highlightClick="1"/>
          </p:cNvPr>
          <p:cNvSpPr/>
          <p:nvPr/>
        </p:nvSpPr>
        <p:spPr>
          <a:xfrm>
            <a:off x="11652354" y="53906"/>
            <a:ext cx="539646" cy="4122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240639"/>
            <a:ext cx="12192000" cy="1177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07000"/>
              </a:lnSpc>
              <a:spcBef>
                <a:spcPct val="0"/>
              </a:spcBef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HÌNH HỌC 6</a:t>
            </a:r>
            <a:endParaRPr lang="en-US" sz="90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nl-NL" sz="32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BÀI 3. </a:t>
            </a:r>
            <a:r>
              <a:rPr lang="en-US" sz="32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XỨNG TRONG THỰC TIỄN</a:t>
            </a:r>
            <a:endParaRPr lang="en-US" sz="3200" b="1" ker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hlinkClick r:id="rId2" action="ppaction://hlinksldjump"/>
          </p:cNvPr>
          <p:cNvSpPr/>
          <p:nvPr/>
        </p:nvSpPr>
        <p:spPr>
          <a:xfrm>
            <a:off x="535056" y="1910328"/>
            <a:ext cx="11121888" cy="6613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   </a:t>
            </a:r>
            <a:r>
              <a:rPr lang="nl-NL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535055" y="3555929"/>
            <a:ext cx="11121889" cy="662935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LUYỆN TẬP</a:t>
            </a:r>
            <a:endParaRPr lang="en-US" sz="2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535055" y="4379519"/>
            <a:ext cx="11121888" cy="662935"/>
          </a:xfrm>
          <a:prstGeom prst="rect">
            <a:avLst/>
          </a:prstGeom>
          <a:solidFill>
            <a:srgbClr val="A568D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   TRÒ CHƠI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535055" y="2769251"/>
            <a:ext cx="11121888" cy="661355"/>
          </a:xfrm>
          <a:prstGeom prst="rect">
            <a:avLst/>
          </a:prstGeom>
          <a:solidFill>
            <a:srgbClr val="A9E8E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KHOA HỌC, KỸ THUẬT VÀ ĐỜI SỐNG</a:t>
            </a: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7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-1" y="464820"/>
          <a:ext cx="12192000" cy="645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001"/>
                <a:gridCol w="2971800"/>
                <a:gridCol w="3217333"/>
                <a:gridCol w="3589866"/>
              </a:tblGrid>
              <a:tr h="8173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7039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17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053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36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818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Rectangle 13">
            <a:hlinkClick r:id="rId2" action="ppaction://hlinksldjump"/>
          </p:cNvPr>
          <p:cNvSpPr/>
          <p:nvPr/>
        </p:nvSpPr>
        <p:spPr>
          <a:xfrm>
            <a:off x="0" y="0"/>
            <a:ext cx="12192000" cy="4661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ction Button: Home 1">
            <a:hlinkClick r:id="rId3" action="ppaction://hlinksldjump" highlightClick="1"/>
          </p:cNvPr>
          <p:cNvSpPr/>
          <p:nvPr/>
        </p:nvSpPr>
        <p:spPr>
          <a:xfrm>
            <a:off x="11652354" y="53906"/>
            <a:ext cx="539646" cy="4122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:\Users\Mr_Quang\Desktop\anh ti vi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028" y="1304934"/>
            <a:ext cx="1361440" cy="83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Mr_Quang\Desktop\doi xung 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216" y="3419539"/>
            <a:ext cx="1277064" cy="8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4557802"/>
            <a:ext cx="1048545" cy="928954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" r="13512" b="2984"/>
          <a:stretch>
            <a:fillRect/>
          </a:stretch>
        </p:blipFill>
        <p:spPr>
          <a:xfrm>
            <a:off x="381537" y="5655714"/>
            <a:ext cx="1430941" cy="11054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26297" y="377750"/>
            <a:ext cx="237910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có trục đối xứng</a:t>
            </a:r>
            <a:endParaRPr lang="en-US" sz="2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51671" y="399133"/>
            <a:ext cx="250701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đối xứng</a:t>
            </a:r>
            <a:endParaRPr lang="en-US" sz="2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355698" y="350827"/>
            <a:ext cx="250701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và trục đối xứng</a:t>
            </a:r>
            <a:endParaRPr lang="en-US" sz="2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2" descr="TICK | Định nghĩa trong Từ điển tiếng Anh Cambrid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3" name="Picture 6" descr="Green Check Mark clip art free vector | Download it now!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581" y="1442720"/>
            <a:ext cx="689252" cy="544807"/>
          </a:xfrm>
          <a:prstGeom prst="rect">
            <a:avLst/>
          </a:prstGeom>
          <a:noFill/>
        </p:spPr>
      </p:pic>
      <p:pic>
        <p:nvPicPr>
          <p:cNvPr id="24" name="Picture 6" descr="Green Check Mark clip art free vector | Download it now!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56" y="2507662"/>
            <a:ext cx="689252" cy="544807"/>
          </a:xfrm>
          <a:prstGeom prst="rect">
            <a:avLst/>
          </a:prstGeom>
          <a:noFill/>
        </p:spPr>
      </p:pic>
      <p:pic>
        <p:nvPicPr>
          <p:cNvPr id="25" name="Picture 6" descr="Green Check Mark clip art free vector | Download it now!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04" y="3589266"/>
            <a:ext cx="689252" cy="544807"/>
          </a:xfrm>
          <a:prstGeom prst="rect">
            <a:avLst/>
          </a:prstGeom>
          <a:noFill/>
        </p:spPr>
      </p:pic>
      <p:pic>
        <p:nvPicPr>
          <p:cNvPr id="26" name="Picture 6" descr="Green Check Mark clip art free vector | Download it now!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184" y="4749875"/>
            <a:ext cx="689252" cy="544807"/>
          </a:xfrm>
          <a:prstGeom prst="rect">
            <a:avLst/>
          </a:prstGeom>
          <a:noFill/>
        </p:spPr>
      </p:pic>
      <p:pic>
        <p:nvPicPr>
          <p:cNvPr id="27" name="Picture 6" descr="Green Check Mark clip art free vector | Download it now!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04" y="5936027"/>
            <a:ext cx="689252" cy="544807"/>
          </a:xfrm>
          <a:prstGeom prst="rect">
            <a:avLst/>
          </a:prstGeom>
          <a:noFill/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6" y="2198851"/>
            <a:ext cx="2158584" cy="1162431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-11758" y="687028"/>
            <a:ext cx="12192000" cy="66293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just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KHOA HỌC, KỸ THUẬT VÀ ĐỜI SỐNG</a:t>
            </a: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ay bay va chuon chuo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0090" y="1774903"/>
            <a:ext cx="7617318" cy="4307531"/>
          </a:xfrm>
          <a:prstGeom prst="rect">
            <a:avLst/>
          </a:prstGeom>
        </p:spPr>
      </p:pic>
      <p:pic>
        <p:nvPicPr>
          <p:cNvPr id="3074" name="Picture 2" descr="Côn Trùng Vẽ Bức Tranh Nghệ Thuật Doodle - con chuồn chuồn png tải về -  Miễn phí trong suốt Tác Phẩm Nghệ Thuật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003" y="1057668"/>
            <a:ext cx="2712119" cy="180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mặt thật tàn độc của gã công tử chuồn chuồn xanh - KhoaHoc.tv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9" y="3862580"/>
            <a:ext cx="2050816" cy="122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é máy bay Hà Nội - TP.HCM chỉ gần 400.000 đồng/chiều | Tài chính - Kinh  doanh | Thanh Niê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432" y="1567552"/>
            <a:ext cx="2264786" cy="127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cme RC Wing Dragon Slow Flyer RTF | Aviones RC | Tienda Radiocontrol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5"/>
          <a:stretch>
            <a:fillRect/>
          </a:stretch>
        </p:blipFill>
        <p:spPr bwMode="auto">
          <a:xfrm>
            <a:off x="9826432" y="3504101"/>
            <a:ext cx="2379637" cy="193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 action="ppaction://hlinksldjump"/>
          </p:cNvPr>
          <p:cNvSpPr/>
          <p:nvPr/>
        </p:nvSpPr>
        <p:spPr>
          <a:xfrm>
            <a:off x="-11758" y="231113"/>
            <a:ext cx="12192000" cy="66293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just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KHOA HỌC, KỸ THUẬT VÀ ĐỜI SỐNG</a:t>
            </a: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ôn Trùng Vẽ Bức Tranh Nghệ Thuật Doodle - con chuồn chuồn png tải về -  Miễn phí trong suốt Tác Phẩm Nghệ Thuật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1556391"/>
            <a:ext cx="2712119" cy="180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ộ mặt thật tàn độc của gã công tử chuồn chuồn xanh - KhoaHoc.t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649" y="1848920"/>
            <a:ext cx="2050816" cy="122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Vé máy bay Hà Nội - TP.HCM chỉ gần 400.000 đồng/chiều | Tài chính - Kinh  doanh | Thanh Niê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992" y="1823888"/>
            <a:ext cx="2264786" cy="127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Acme RC Wing Dragon Slow Flyer RTF | Aviones RC | Tienda Radiocontrol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5"/>
          <a:stretch>
            <a:fillRect/>
          </a:stretch>
        </p:blipFill>
        <p:spPr bwMode="auto">
          <a:xfrm>
            <a:off x="9699016" y="1490440"/>
            <a:ext cx="2379637" cy="193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06970" y="3960274"/>
            <a:ext cx="10330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</a:rPr>
              <a:t>Hình dạng </a:t>
            </a:r>
            <a:r>
              <a:rPr lang="vi-VN" sz="2800" b="1">
                <a:latin typeface="Times New Roman" panose="02020603050405020304" pitchFamily="18" charset="0"/>
              </a:rPr>
              <a:t>của con chuồn chuồn và máy bay</a:t>
            </a:r>
            <a:r>
              <a:rPr lang="en-US" sz="2800" b="1">
                <a:latin typeface="Times New Roman" panose="02020603050405020304" pitchFamily="18" charset="0"/>
              </a:rPr>
              <a:t> có giống nhau không? Vì sao?</a:t>
            </a:r>
            <a:endParaRPr lang="en-US" sz="2800" b="1">
              <a:effectLst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0" y="0"/>
            <a:ext cx="12192000" cy="66293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just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KHOA HỌC, KỸ THUẬT VÀ ĐỜI SỐNG</a:t>
            </a: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957" y="1020993"/>
            <a:ext cx="7189736" cy="3151057"/>
          </a:xfrm>
          <a:prstGeom prst="rect">
            <a:avLst/>
          </a:prstGeom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90609" y="878858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HỌC</a:t>
            </a: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30639" y="4530109"/>
            <a:ext cx="10330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Trong các hình trên, hình nào có trục đối xứng, tâm đối xứng, có trục đối xứng và tâm đối xứng</a:t>
            </a:r>
            <a:endParaRPr lang="en-US" sz="2800" b="1">
              <a:solidFill>
                <a:srgbClr val="FF0000"/>
              </a:solidFill>
              <a:effectLst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0" y="0"/>
            <a:ext cx="12192000" cy="66293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just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KHOA HỌC, KỸ THUẬT VÀ ĐỜI SỐNG</a:t>
            </a: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hlinkClick r:id="rId3" action="ppaction://hlinksldjump"/>
          </p:cNvPr>
          <p:cNvSpPr/>
          <p:nvPr/>
        </p:nvSpPr>
        <p:spPr>
          <a:xfrm>
            <a:off x="185529" y="1644669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42374" y="3533510"/>
            <a:ext cx="81247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ính đối xứng thường xuất hiện trong thế giới động vật và thực vật giúp chúng cân bằng vững chắc.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955" y="998178"/>
            <a:ext cx="3314700" cy="2266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748" y="998179"/>
            <a:ext cx="3486384" cy="2308924"/>
          </a:xfrm>
          <a:prstGeom prst="rect">
            <a:avLst/>
          </a:prstGeom>
        </p:spPr>
      </p:pic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190609" y="878858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HỌC</a:t>
            </a:r>
            <a:endParaRPr lang="en-US" sz="20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0" y="0"/>
            <a:ext cx="12192000" cy="66293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just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KHOA HỌC, KỸ THUẬT VÀ ĐỜI SỐNG</a:t>
            </a: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185529" y="2410480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CHẾ TẠO</a:t>
            </a: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:\Users\HP\Desktop\hình ảnh\dx6_2892017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16" y="1105783"/>
            <a:ext cx="204533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00" y="1158922"/>
            <a:ext cx="2391826" cy="1480386"/>
          </a:xfrm>
          <a:prstGeom prst="rect">
            <a:avLst/>
          </a:prstGeom>
        </p:spPr>
      </p:pic>
      <p:pic>
        <p:nvPicPr>
          <p:cNvPr id="4098" name="Picture 2" descr="COVID-19 Và Trạng Thái Bình Thường Mới Khi Đi Máy Bay - Klook Blo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516" y="1097364"/>
            <a:ext cx="2383004" cy="154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19929" y="2969985"/>
            <a:ext cx="80174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công nghệ chế tạo tính đối xứng được sử dụng nhiều giúp các vật có tính cân bằng hài hòa, vững chắc.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Rectangle 14">
            <a:hlinkClick r:id="rId3" action="ppaction://hlinksldjump"/>
          </p:cNvPr>
          <p:cNvSpPr/>
          <p:nvPr/>
        </p:nvSpPr>
        <p:spPr>
          <a:xfrm>
            <a:off x="185529" y="1644669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  <a:endParaRPr lang="en-US" sz="20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190609" y="878858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HỌC</a:t>
            </a:r>
            <a:endParaRPr lang="en-US" sz="20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0" y="0"/>
            <a:ext cx="12192000" cy="66293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just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KHOA HỌC, KỸ THUẬT VÀ ĐỜI SỐNG</a:t>
            </a: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hlinkClick r:id="rId3" action="ppaction://hlinksldjump"/>
          </p:cNvPr>
          <p:cNvSpPr/>
          <p:nvPr/>
        </p:nvSpPr>
        <p:spPr>
          <a:xfrm>
            <a:off x="207542" y="3506968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HỌA, KIẾN TRÚC, XÂY DỰNG</a:t>
            </a: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224" y="1209535"/>
            <a:ext cx="3314700" cy="1895475"/>
          </a:xfrm>
          <a:prstGeom prst="rect">
            <a:avLst/>
          </a:prstGeom>
        </p:spPr>
      </p:pic>
      <p:pic>
        <p:nvPicPr>
          <p:cNvPr id="12" name="Picture 6" descr="Ho Chi Minh mausoleum in Hanoi (Opening hours and times) - Hanoi weather  20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345" y="1121854"/>
            <a:ext cx="3108194" cy="207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04609" y="3416124"/>
            <a:ext cx="7132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Trong hội họa, kiến trúc, xây dựng đem lại các cảm hứng cho c</a:t>
            </a:r>
            <a:r>
              <a:rPr lang="en-US" sz="24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á</a:t>
            </a:r>
            <a:r>
              <a:rPr lang="vi-VN" sz="24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 họa sĩ và các kiến trúc sư.</a:t>
            </a:r>
            <a:endParaRPr lang="en-US" sz="2400" b="1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Action Button: Home 13">
            <a:hlinkClick r:id="rId6" action="ppaction://hlinksldjump" highlightClick="1"/>
          </p:cNvPr>
          <p:cNvSpPr/>
          <p:nvPr/>
        </p:nvSpPr>
        <p:spPr>
          <a:xfrm>
            <a:off x="11652354" y="53906"/>
            <a:ext cx="539646" cy="4122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3" action="ppaction://hlinksldjump"/>
          </p:cNvPr>
          <p:cNvSpPr/>
          <p:nvPr/>
        </p:nvSpPr>
        <p:spPr>
          <a:xfrm>
            <a:off x="207542" y="2741157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CHẾ TẠO</a:t>
            </a:r>
            <a:endParaRPr lang="en-US" sz="20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207542" y="1975346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  <a:endParaRPr lang="en-US" sz="20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hlinkClick r:id="rId3" action="ppaction://hlinksldjump"/>
          </p:cNvPr>
          <p:cNvSpPr/>
          <p:nvPr/>
        </p:nvSpPr>
        <p:spPr>
          <a:xfrm>
            <a:off x="212622" y="1209535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HỌC</a:t>
            </a:r>
            <a:endParaRPr lang="en-US" sz="20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3" grpId="0"/>
    </p:bldLst>
  </p:timing>
</p:sld>
</file>

<file path=ppt/tags/tag1.xml><?xml version="1.0" encoding="utf-8"?>
<p:tagLst xmlns:p="http://schemas.openxmlformats.org/presentationml/2006/main">
  <p:tag name="GENSWF_SLIDE_UID" val="{9FC3BF24-724C-4D55-B101-E6AB12A46E46}:260"/>
  <p:tag name="ISPRING_SLIDE_ID_2" val="{1339F94E-6EDB-4990-B72F-2BD96E7708A7}"/>
  <p:tag name="GENSWF_ADVANCE_TIME" val="5.000"/>
  <p:tag name="ISPRING_CUSTOM_TIMING_USED" val="1"/>
</p:tagLst>
</file>

<file path=ppt/tags/tag10.xml><?xml version="1.0" encoding="utf-8"?>
<p:tagLst xmlns:p="http://schemas.openxmlformats.org/presentationml/2006/main">
  <p:tag name="GENSWF_SLIDE_UID" val="{4C700159-5A0D-4ACF-A3AE-539A7BCA5B14}:256"/>
  <p:tag name="ISPRING_SLIDE_ID_2" val="{E8826AC4-8B8E-4DF2-95E2-4D13ABB88FB7}"/>
  <p:tag name="GENSWF_ADVANCE_TIME" val="5.000"/>
  <p:tag name="ISPRING_CUSTOM_TIMING_USED" val="1"/>
</p:tagLst>
</file>

<file path=ppt/tags/tag11.xml><?xml version="1.0" encoding="utf-8"?>
<p:tagLst xmlns:p="http://schemas.openxmlformats.org/presentationml/2006/main">
  <p:tag name="GENSWF_SLIDE_UID" val="{ABB2C3DD-5C87-4DF9-9ED5-B1E28F36BA62}:262"/>
  <p:tag name="ISPRING_SLIDE_HAS_SCREEN_REC" val="1"/>
  <p:tag name="ISPRING_SLIDE_ID_2" val="{74D7150A-3C9D-4777-AD7F-2084D434CA3B}"/>
  <p:tag name="GENSWF_ADVANCE_TIME" val="23.650"/>
  <p:tag name="ISPRING_CUSTOM_TIMING_USED" val="1"/>
</p:tagLst>
</file>

<file path=ppt/tags/tag12.xml><?xml version="1.0" encoding="utf-8"?>
<p:tagLst xmlns:p="http://schemas.openxmlformats.org/presentationml/2006/main">
  <p:tag name="GENSWF_SLIDE_UID" val="{4C700159-5A0D-4ACF-A3AE-539A7BCA5B14}:256"/>
  <p:tag name="ISPRING_SLIDE_ID_2" val="{E8826AC4-8B8E-4DF2-95E2-4D13ABB88FB7}"/>
  <p:tag name="GENSWF_ADVANCE_TIME" val="5.000"/>
  <p:tag name="ISPRING_CUSTOM_TIMING_USED" val="1"/>
</p:tagLst>
</file>

<file path=ppt/tags/tag13.xml><?xml version="1.0" encoding="utf-8"?>
<p:tagLst xmlns:p="http://schemas.openxmlformats.org/presentationml/2006/main">
  <p:tag name="ISPRING_PRESENTATION_TITLE" val="Presentation1"/>
  <p:tag name="ISPRING_FIRST_PUBLISH" val="1"/>
  <p:tag name="ISPRING_UUID" val="{17D9DED8-0C01-4A46-BB85-89D0D3542211}"/>
  <p:tag name="ISPRING_RESOURCE_FOLDER" val="C:\Users\QUANG\Desktop\Presentation1\"/>
  <p:tag name="ISPRING_PRESENTATION_PATH" val="C:\Users\QUANG\Desktop\Presentation1.pptx"/>
  <p:tag name="ISPRING_PROJECT_VERSION" val="9.3"/>
  <p:tag name="ISPRING_PROJECT_FOLDER_UPDATED" val="1"/>
  <p:tag name="ISPRING_SCREEN_RECS_UPDATED" val="C:\Users\QUANG\Desktop\Presentation1\"/>
  <p:tag name="FLASHSPRING_ZOOM_TAG" val="78"/>
  <p:tag name="ISPRING_PRESENTATION_INFO_2" val="&lt;?xml version=&quot;1.0&quot; encoding=&quot;UTF-8&quot; standalone=&quot;no&quot; ?&gt;&#10;&lt;presentation2&gt;&#10;&#10;  &lt;slides&gt;&#10;    &lt;slide id=&quot;{1339F94E-6EDB-4990-B72F-2BD96E7708A7}&quot; pptId=&quot;260&quot;/&gt;&#10;    &lt;slide id=&quot;{8739E4DF-969F-42A6-8979-5E4F3E95C235}&quot; pptId=&quot;258&quot;/&gt;&#10;    &lt;slide id=&quot;{B9C2AE68-20F8-4D72-805E-8DC3F3E2A6E5}&quot; pptId=&quot;259&quot;/&gt;&#10;    &lt;slide id=&quot;{E8826AC4-8B8E-4DF2-95E2-4D13ABB88FB7}&quot; pptId=&quot;256&quot;/&gt;&#10;    &lt;slide id=&quot;{EE432523-A79A-45EB-BE99-4F0960407911}&quot; pptId=&quot;261&quot;/&gt;&#10;    &lt;slide id=&quot;{03CA5577-344D-412D-A254-F4FDA46E47A5}&quot; pptId=&quot;263&quot;/&gt;&#10;    &lt;slide id=&quot;{74D7150A-3C9D-4777-AD7F-2084D434CA3B}&quot; pptId=&quot;262&quot;/&gt;&#10;  &lt;/slides&gt;&#10;&#10;  &lt;narration&gt;&#10;    &lt;audioTracks/&gt;&#10;    &lt;videoTracks/&gt;&#10;  &lt;/narration&gt;&#10;&#10;&lt;/presentation2&gt;&#10;"/>
</p:tagLst>
</file>

<file path=ppt/tags/tag2.xml><?xml version="1.0" encoding="utf-8"?>
<p:tagLst xmlns:p="http://schemas.openxmlformats.org/presentationml/2006/main">
  <p:tag name="GENSWF_SLIDE_UID" val="{86464774-8BF1-43B4-9EA7-36C5BA31594C}:258"/>
  <p:tag name="ISPRING_SLIDE_ID_2" val="{8739E4DF-969F-42A6-8979-5E4F3E95C235}"/>
  <p:tag name="GENSWF_ADVANCE_TIME" val="5.000"/>
  <p:tag name="ISPRING_CUSTOM_TIMING_USED" val="1"/>
</p:tagLst>
</file>

<file path=ppt/tags/tag3.xml><?xml version="1.0" encoding="utf-8"?>
<p:tagLst xmlns:p="http://schemas.openxmlformats.org/presentationml/2006/main">
  <p:tag name="GENSWF_SLIDE_UID" val="{A715E05D-C3CD-49C7-A6E0-7C1BA0C1CB21}:259"/>
  <p:tag name="ISPRING_SLIDE_ID_2" val="{B9C2AE68-20F8-4D72-805E-8DC3F3E2A6E5}"/>
  <p:tag name="GENSWF_ADVANCE_TIME" val="5.000"/>
  <p:tag name="ISPRING_CUSTOM_TIMING_USED" val="1"/>
</p:tagLst>
</file>

<file path=ppt/tags/tag4.xml><?xml version="1.0" encoding="utf-8"?>
<p:tagLst xmlns:p="http://schemas.openxmlformats.org/presentationml/2006/main">
  <p:tag name="GENSWF_SLIDE_UID" val="{4C700159-5A0D-4ACF-A3AE-539A7BCA5B14}:256"/>
  <p:tag name="ISPRING_SLIDE_ID_2" val="{E8826AC4-8B8E-4DF2-95E2-4D13ABB88FB7}"/>
  <p:tag name="GENSWF_ADVANCE_TIME" val="5.000"/>
  <p:tag name="ISPRING_CUSTOM_TIMING_USED" val="1"/>
</p:tagLst>
</file>

<file path=ppt/tags/tag5.xml><?xml version="1.0" encoding="utf-8"?>
<p:tagLst xmlns:p="http://schemas.openxmlformats.org/presentationml/2006/main">
  <p:tag name="GENSWF_SLIDE_UID" val="{7A9DC74C-1CBC-4026-B20E-9E6DE919DC22}:261"/>
  <p:tag name="ISPRING_SLIDE_ID_2" val="{EE432523-A79A-45EB-BE99-4F0960407911}"/>
  <p:tag name="GENSWF_ADVANCE_TIME" val="5.000"/>
  <p:tag name="ISPRING_CUSTOM_TIMING_USED" val="1"/>
</p:tagLst>
</file>

<file path=ppt/tags/tag6.xml><?xml version="1.0" encoding="utf-8"?>
<p:tagLst xmlns:p="http://schemas.openxmlformats.org/presentationml/2006/main">
  <p:tag name="GENSWF_SLIDE_UID" val="{4C700159-5A0D-4ACF-A3AE-539A7BCA5B14}:256"/>
  <p:tag name="ISPRING_SLIDE_ID_2" val="{E8826AC4-8B8E-4DF2-95E2-4D13ABB88FB7}"/>
  <p:tag name="GENSWF_ADVANCE_TIME" val="5.000"/>
  <p:tag name="ISPRING_CUSTOM_TIMING_USED" val="1"/>
</p:tagLst>
</file>

<file path=ppt/tags/tag7.xml><?xml version="1.0" encoding="utf-8"?>
<p:tagLst xmlns:p="http://schemas.openxmlformats.org/presentationml/2006/main">
  <p:tag name="GENSWF_SLIDE_UID" val="{4C700159-5A0D-4ACF-A3AE-539A7BCA5B14}:256"/>
  <p:tag name="ISPRING_SLIDE_ID_2" val="{E8826AC4-8B8E-4DF2-95E2-4D13ABB88FB7}"/>
  <p:tag name="GENSWF_ADVANCE_TIME" val="5.000"/>
  <p:tag name="ISPRING_CUSTOM_TIMING_USED" val="1"/>
</p:tagLst>
</file>

<file path=ppt/tags/tag8.xml><?xml version="1.0" encoding="utf-8"?>
<p:tagLst xmlns:p="http://schemas.openxmlformats.org/presentationml/2006/main">
  <p:tag name="GENSWF_SLIDE_UID" val="{4C700159-5A0D-4ACF-A3AE-539A7BCA5B14}:256"/>
  <p:tag name="ISPRING_SLIDE_ID_2" val="{E8826AC4-8B8E-4DF2-95E2-4D13ABB88FB7}"/>
  <p:tag name="GENSWF_ADVANCE_TIME" val="5.000"/>
  <p:tag name="ISPRING_CUSTOM_TIMING_USED" val="1"/>
</p:tagLst>
</file>

<file path=ppt/tags/tag9.xml><?xml version="1.0" encoding="utf-8"?>
<p:tagLst xmlns:p="http://schemas.openxmlformats.org/presentationml/2006/main">
  <p:tag name="GENSWF_SLIDE_UID" val="{4C700159-5A0D-4ACF-A3AE-539A7BCA5B14}:256"/>
  <p:tag name="ISPRING_SLIDE_ID_2" val="{E8826AC4-8B8E-4DF2-95E2-4D13ABB88FB7}"/>
  <p:tag name="GENSWF_ADVANCE_TIME" val="5.000"/>
  <p:tag name="ISPRING_CUSTOM_TIMING_USED" val="1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1558</Words>
  <Application>WPS Presentation</Application>
  <PresentationFormat>Màn hình rộng</PresentationFormat>
  <Paragraphs>84</Paragraphs>
  <Slides>12</Slides>
  <Notes>12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SimSun</vt:lpstr>
      <vt:lpstr>Wingdings</vt:lpstr>
      <vt:lpstr>Arial</vt:lpstr>
      <vt:lpstr>Times New Roman</vt:lpstr>
      <vt:lpstr>Tahoma</vt:lpstr>
      <vt:lpstr>Calibri</vt:lpstr>
      <vt:lpstr>Microsoft YaHei</vt:lpstr>
      <vt:lpstr>Arial Unicode MS</vt:lpstr>
      <vt:lpstr>Calibri Light</vt:lpstr>
      <vt:lpstr>Garamond</vt:lpstr>
      <vt:lpstr>Office Theme</vt:lpstr>
      <vt:lpstr>Organic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Presentation1</dc:title>
  <dc:creator>QUANG</dc:creator>
  <cp:lastModifiedBy>windows10</cp:lastModifiedBy>
  <cp:revision>58</cp:revision>
  <dcterms:created xsi:type="dcterms:W3CDTF">2021-08-19T23:49:00Z</dcterms:created>
  <dcterms:modified xsi:type="dcterms:W3CDTF">2022-11-23T23:46:55Z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EDB0F6AD18C444C6ACA7002F81626CFD</vt:lpwstr>
  </property>
  <property fmtid="{D5CDD505-2E9C-101B-9397-08002B2CF9AE}" pid="3" name="KSOProductBuildVer">
    <vt:lpwstr>1033-11.2.0.11341</vt:lpwstr>
  </property>
</Properties>
</file>